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6/25/2019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ประชาสัมพันธ์การรับลงทะเบียน โครงการเงินอุดหนุนเพื่อการเลี้ยงดูเด็กแรกเกิด   โดย  </a:t>
            </a:r>
            <a:r>
              <a:rPr lang="th-TH" sz="2400" dirty="0" err="1" smtClean="0">
                <a:solidFill>
                  <a:schemeClr val="accent2">
                    <a:lumMod val="75000"/>
                  </a:schemeClr>
                </a:solidFill>
              </a:rPr>
              <a:t>อบต.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หนองบ่อ</a:t>
            </a:r>
            <a:endParaRPr lang="th-TH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3657600" cy="5181600"/>
          </a:xfrm>
        </p:spPr>
        <p:txBody>
          <a:bodyPr>
            <a:noAutofit/>
          </a:bodyPr>
          <a:lstStyle/>
          <a:p>
            <a:pPr algn="thaiDist"/>
            <a:r>
              <a:rPr lang="th-TH" sz="2000" dirty="0" smtClean="0"/>
              <a:t>โครงการเงินอุดหนุนเพื่อการเลี้ยงดูเด็กแรกเกิด  เป็นนโยบายสำคัญระดับชาติตามแผน</a:t>
            </a:r>
            <a:r>
              <a:rPr lang="th-TH" sz="2000" dirty="0" err="1" smtClean="0"/>
              <a:t>บูรณา</a:t>
            </a:r>
            <a:r>
              <a:rPr lang="th-TH" sz="2000" dirty="0" smtClean="0"/>
              <a:t>การการพัฒนาคนตลอดชีวิต  เป็นการสร้างระบบคุ้มครองทางสังคมโดยการจัดสวัสดิการเงินอุดหนุนให้แก่เด็กแรกเกิดในครัวเรือนยากจนหรือครัวเรือนที่เสี่ยงต่อความยากจน เป็นมาตรการให้บิดามารดาหรือผู้ปกครองนำเด็กเข้าสู่ระบบริการของรัฐ  เพื่อให้เด็กได้รับการดูแลให้มีคุณภาพชีวิตที่ดี  มีพัฒนาการเหมาะสมตามวัย  รวมทั้งเป็นหลักประกันให้เด็กได้รับสิทธิด้านการอยู่รอดและการพัฒนาตามอนุสัญญาว่าด้วยสิทธิเด็ก  มีความสอดคล้องกับยุทธศาสตร์การพัฒนาและเสริมสร้างศักยภาพคนของยุทธศาสตร์ชาติ  20  ปี      (พ.ศ. 2561 – 2580)  ยุทธศาสตร์การเสริมสร้างและพัฒนาศักยภาพทุนมนุษย์ของแผนพัฒนาเศรษฐกิจและสังคมแห่งชาติ  ฉบับที่  12 (พ.ศ.2560 – 2564)  และแผนพัฒนาเด็กและเยาวชนแห่งชาติ ฉบับที่ 2 (พ.ศ. 2560 – 2564)</a:t>
            </a:r>
            <a:endParaRPr lang="th-TH" sz="2000" dirty="0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2"/>
          </p:nvPr>
        </p:nvSpPr>
        <p:spPr>
          <a:xfrm>
            <a:off x="4270248" y="1066800"/>
            <a:ext cx="3657600" cy="5486400"/>
          </a:xfrm>
        </p:spPr>
        <p:txBody>
          <a:bodyPr>
            <a:noAutofit/>
          </a:bodyPr>
          <a:lstStyle/>
          <a:p>
            <a:r>
              <a:rPr lang="th-TH" sz="1800" dirty="0" smtClean="0"/>
              <a:t>เด็กแรกเกิดที่มีสิทธิ์ได้รับเงินอุดหนุน</a:t>
            </a:r>
          </a:p>
          <a:p>
            <a:r>
              <a:rPr lang="th-TH" sz="1800" dirty="0" smtClean="0"/>
              <a:t>ตามมติคณะรัฐมนตรีเมื่อวันที่  26  มีนาคม  2562  ได้เห็นชอบโครงการเงินอุดหนุนเพื่อการเลี้ยงดูเด็กแรกเกิด  โดยให้จ่ายเงินอุดหนุนเพื่อการเลี้ยงดูเด็กแรกเกิดให้กับผู้ปกครองที่ดูเด็กแรกเกิดจนอายุครบ  6  ปี  และอยู่ในครอบครัวผู้ที่มีรายได้ไม่เกิน  100,000.-บาท  ต่อคน  ต่อปี  หรือบิดาและมารดาเป็นผู้ถือบัตรสวัสดิการแห่งรัฐ  โดยมีรายละเอียดดังต่อไปนี้</a:t>
            </a:r>
          </a:p>
          <a:p>
            <a:r>
              <a:rPr lang="th-TH" sz="1800" dirty="0" smtClean="0"/>
              <a:t>1. เด็กที่รับสิทธิ์ในปีงบประมาณ 2559 – 2561 (เด็กที่เกิดตั้งแต่วันที่  1  ตุลาคม  2558 – 30 กันยายน  2561)  ยังคงรับสิทธิ์อย่างต่อเนื่องจนอายุครบ 6 ปี  </a:t>
            </a:r>
          </a:p>
          <a:p>
            <a:r>
              <a:rPr lang="th-TH" sz="1800" dirty="0" smtClean="0"/>
              <a:t>2. เด็กที่เกิดตั้งแต่วันที่ 1 ตุลาคม  2558 – 30 กันยายน  2561  ที่ไม่มีคุณสมบัติตามระเบียบกรมกิจการเด็กและเยาวชน  ว่าด้วยหลักเกณฑ์การจ่ายเงินอุดหนุนเพื่อการเลี้ยงดูเด็กแรกเกิด พ.ศ. 2561  แต่มีคุณสมบัติตามระเบียบกรมกิจการเด็กและเยาวชน  ว่าด้วยหลักเกณฑ์การจ่ายเงินอุดหนุนเพื่อการเลี้ยงดูเด็กแรกเกิด พ.ศ. 2562  มีสิทธิ์ได้รับเงินนับตั้งแต่ปีงบประมาณ 2562 จนอายุครบ 6 ปี</a:t>
            </a:r>
            <a:endParaRPr lang="th-TH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ประชาสัมพันธ์การรับลงทะเบียน โครงการเงินอุดหนุนเพื่อการเลี้ยงดูเด็กแรกเกิด   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โดย  </a:t>
            </a:r>
            <a:r>
              <a:rPr lang="th-TH" sz="2400" dirty="0" err="1" smtClean="0">
                <a:solidFill>
                  <a:schemeClr val="accent2">
                    <a:lumMod val="75000"/>
                  </a:schemeClr>
                </a:solidFill>
              </a:rPr>
              <a:t>อบต.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หนองบ่อ</a:t>
            </a:r>
            <a:endParaRPr lang="th-TH" sz="24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3657600" cy="4572000"/>
          </a:xfrm>
        </p:spPr>
        <p:txBody>
          <a:bodyPr>
            <a:normAutofit fontScale="92500" lnSpcReduction="10000"/>
          </a:bodyPr>
          <a:lstStyle/>
          <a:p>
            <a:pPr algn="thaiDist"/>
            <a:r>
              <a:rPr lang="th-TH" sz="1900" dirty="0" smtClean="0"/>
              <a:t>3. เด็กที่เกิด ตั้งแต่ปีงบประมาณ 2562 ได้รับสิทธิ์จนอายุครบ  6  ปี</a:t>
            </a:r>
          </a:p>
          <a:p>
            <a:pPr algn="thaiDist">
              <a:buNone/>
            </a:pPr>
            <a:endParaRPr lang="th-TH" sz="1900" dirty="0" smtClean="0"/>
          </a:p>
          <a:p>
            <a:pPr algn="thaiDist"/>
            <a:r>
              <a:rPr lang="th-TH" sz="1900" dirty="0" smtClean="0"/>
              <a:t>ดังนั้น  เด็กแรกเกิดที่มีสิทธิ์ได้รับเงินอุดหนุนเพื่อการเลี้ยงดูเด็กแรกเกิด  มีคุณสมบัติดังนี้</a:t>
            </a:r>
          </a:p>
          <a:p>
            <a:pPr algn="thaiDist"/>
            <a:r>
              <a:rPr lang="th-TH" sz="1900" dirty="0" smtClean="0"/>
              <a:t>1. มีสัญชาติไทย</a:t>
            </a:r>
          </a:p>
          <a:p>
            <a:pPr algn="thaiDist"/>
            <a:r>
              <a:rPr lang="th-TH" sz="1900" dirty="0" smtClean="0"/>
              <a:t>2. เกิดตั้งแต่วันที่ 1 ตุลาคม 2558  เป็นต้นไปจนอายุครับ 6 ปี</a:t>
            </a:r>
          </a:p>
          <a:p>
            <a:pPr algn="thaiDist"/>
            <a:r>
              <a:rPr lang="th-TH" sz="1900" dirty="0" smtClean="0"/>
              <a:t>3. ต้องไม่เป็นผู้ได้รับเงินช่วยเหลือในการเลี้ยงดูบุตร  </a:t>
            </a:r>
            <a:r>
              <a:rPr lang="en-US" sz="1900" dirty="0" smtClean="0"/>
              <a:t>*</a:t>
            </a:r>
            <a:r>
              <a:rPr lang="th-TH" sz="1900" dirty="0" smtClean="0"/>
              <a:t> จากหน่วยงานของรัฐ  หรือ รัฐวิสาหกิจ  หรืออยู่ในความอุปการะของหน่วยงานของรัฐหรือเอกชน</a:t>
            </a:r>
          </a:p>
          <a:p>
            <a:pPr algn="thaiDist"/>
            <a:r>
              <a:rPr lang="th-TH" sz="1900" dirty="0" smtClean="0"/>
              <a:t>4. ต้องอาศัยอยู่กับผู้ปกครองที่อยู่ในครัวเรือนที่มีรายได้น้อย  หรืออยู่กับบิดาและมารดา  ที่ถือบัตรสวัสดิการแห่งรัฐ  หรืออยู่กับมารดาถือบัตรสวัสดิการแห่งรัฐโดยไม่ปรากฏบิดา  หรืออยู่กับบิดาที่ชอบด้วยกฎหมายถือบัตรสวัสดิการแห่งรัฐและไม่ปรากฏมารดา</a:t>
            </a:r>
          </a:p>
          <a:p>
            <a:endParaRPr lang="th-TH" sz="1800" dirty="0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267200" y="990600"/>
            <a:ext cx="3657600" cy="4572000"/>
          </a:xfrm>
        </p:spPr>
        <p:txBody>
          <a:bodyPr>
            <a:normAutofit fontScale="92500" lnSpcReduction="10000"/>
          </a:bodyPr>
          <a:lstStyle/>
          <a:p>
            <a:pPr algn="thaiDist"/>
            <a:r>
              <a:rPr lang="th-TH" sz="1900" dirty="0" smtClean="0"/>
              <a:t>ผู้ปกครองที่มีสิทธิ์ลงทะเบียนขอรับเงินอุดหนุนเพื่อการเลี้ยงดูเด็กแรกเกิด</a:t>
            </a:r>
          </a:p>
          <a:p>
            <a:pPr algn="thaiDist"/>
            <a:r>
              <a:rPr lang="th-TH" sz="1900" dirty="0" smtClean="0"/>
              <a:t>มีคุณสมบัติ  ดังนี้</a:t>
            </a:r>
          </a:p>
          <a:p>
            <a:pPr algn="thaiDist"/>
            <a:r>
              <a:rPr lang="th-TH" sz="1900" dirty="0" smtClean="0"/>
              <a:t>1. มีสัญชาติไทย</a:t>
            </a:r>
          </a:p>
          <a:p>
            <a:pPr algn="thaiDist"/>
            <a:r>
              <a:rPr lang="th-TH" sz="1900" dirty="0" smtClean="0"/>
              <a:t>2. เป็นบุคคลที่รับเด็กแรกเกิดไว้ในความอุปการะเพื่อเลี้ยงดูอย่างบุตร</a:t>
            </a:r>
          </a:p>
          <a:p>
            <a:pPr algn="thaiDist"/>
            <a:r>
              <a:rPr lang="th-TH" sz="1900" dirty="0" smtClean="0"/>
              <a:t>3. เด็กแรกเกิดต้องอาศัยรวมอยู่ด้วย</a:t>
            </a:r>
          </a:p>
          <a:p>
            <a:pPr algn="thaiDist"/>
            <a:r>
              <a:rPr lang="th-TH" sz="1900" dirty="0" smtClean="0"/>
              <a:t>4. อยู่ในครัวเรือนที่มีรายได้น้อย  คือ  รายได้เฉลี่ยไม่เกิน  100,000.-บาท  ต่อคน  ต่อปี  ผู้ปกครองที่มีสิทธิ์ลงทะเบียนรับเงินอุดหนุนเพื่อการเลี้ยงดูเด็กแรกเกิด มีดังนี้</a:t>
            </a:r>
          </a:p>
          <a:p>
            <a:pPr algn="thaiDist"/>
            <a:r>
              <a:rPr lang="th-TH" sz="1900" dirty="0" smtClean="0"/>
              <a:t>1. บิดาและมารดา  ที่เป็นผู้เลี้ยงดูเด็กและผู้ถือบัตรสวัสดิการแห่งรัฐทั้งสองคน  บิดาหรือมารดาสามารถยื่นลงทะเบียนได้ที่ องค์กรปกครองส่วนท้องถิ่นที่เด็กอาศัยอยู่  โดยในการยื่นลงทะเบียนไม่ต้องมีผู้รับรองสถานะของครัวเรือน (ดร.02)</a:t>
            </a:r>
          </a:p>
          <a:p>
            <a:endParaRPr lang="th-TH" sz="1800" dirty="0" smtClean="0"/>
          </a:p>
          <a:p>
            <a:endParaRPr lang="th-TH" sz="1800" dirty="0" smtClean="0"/>
          </a:p>
          <a:p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ประชาสัมพันธ์การรับลงทะเบียน โครงการเงินอุดหนุนเพื่อการเลี้ยงดูเด็กแรกเกิด   โดย  </a:t>
            </a:r>
            <a:r>
              <a:rPr lang="th-TH" sz="2400" dirty="0" err="1" smtClean="0">
                <a:solidFill>
                  <a:schemeClr val="accent2">
                    <a:lumMod val="75000"/>
                  </a:schemeClr>
                </a:solidFill>
              </a:rPr>
              <a:t>อบต.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</a:rPr>
              <a:t>หนองบ่อ</a:t>
            </a:r>
            <a:endParaRPr lang="th-TH" sz="24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3657600" cy="4572000"/>
          </a:xfrm>
        </p:spPr>
        <p:txBody>
          <a:bodyPr>
            <a:noAutofit/>
          </a:bodyPr>
          <a:lstStyle/>
          <a:p>
            <a:pPr algn="thaiDist"/>
            <a:r>
              <a:rPr lang="th-TH" sz="1800" dirty="0" smtClean="0"/>
              <a:t>2.  กรณีมารดาถือบัตรสวัสดิการแห่งรัฐ  ไม่ปรากฏบิดาหรือบิดาที่ชอบด้วยกฎหมาย  </a:t>
            </a:r>
            <a:r>
              <a:rPr lang="en-US" sz="1800" dirty="0" smtClean="0"/>
              <a:t>**  </a:t>
            </a:r>
            <a:r>
              <a:rPr lang="th-TH" sz="1800" dirty="0" smtClean="0"/>
              <a:t>(แม่เลี้ยงเดี่ยว)  และมารดาเป็นผู้เลี้ยงดูเด็กแรกเกิด  สามารถยื่นลงทะเบียนได้ที่ องค์กรปกครองส่วนท้องถิ่นที่เด็กแรกเกิดอาศัยอยู่  โดยไม่ต้องมีผู้รับรองสถานะของครัวเรือน (ดร.02)</a:t>
            </a:r>
          </a:p>
          <a:p>
            <a:pPr algn="thaiDist"/>
            <a:r>
              <a:rPr lang="th-TH" sz="1800" dirty="0" smtClean="0"/>
              <a:t>3. กรณีบิดาโดยชอบด้วยกฎหมายถือบัตรสวัสดิการแห่งรัฐ  และไม่ปรากฏมารดา (พ่อเลี้ยงเดี่ยว)  </a:t>
            </a:r>
            <a:r>
              <a:rPr lang="en-US" sz="1800" dirty="0" smtClean="0"/>
              <a:t>***  </a:t>
            </a:r>
            <a:r>
              <a:rPr lang="th-TH" sz="1800" dirty="0" smtClean="0"/>
              <a:t>และบิดาเป็นผู้เลี้ยงดูเด็กแรกเกิด  สามารถยื่นลงทะเบียนได้ที่องค์กรปกครองส่วนท้องถิ่นที่เด็กแรกเกิดอาศัยอยู่โดยไม่ต้องมีผู้รับรองสถานะของครัวเรือน (ดร.02)</a:t>
            </a:r>
          </a:p>
          <a:p>
            <a:pPr algn="thaiDist"/>
            <a:r>
              <a:rPr lang="th-TH" sz="1800" dirty="0" smtClean="0"/>
              <a:t>4. บิดาและมารดาที่เป็นผู้เลี้ยงดูเด็ก  และไม่เป็นผู้ถือบัตรสวัสดิการแห่งรัฐทั้งสองคนหรือฝ่ายหนึ่งฝ่ายเดียวเป็นผู้ถือบัตรสวัสดิการแห่งรัฐฝ่ายเดียว  บิดารหรือมารดาสามารถยื่นลงทะเบียนได้ที่องค์กรปกครองส่วนท้องถิ่นที่เด็กอาศัยอยู่  แต่ต้องมีผู้รับรองว่าบิดาหรือมารดาผู้ยื่นลงทะเบียนอยู่ในครัวเรือนที่มีรายได้น้อย  มีรายได้ไม่เกิน  100,000.-บาท  ต่อคน  ต่อปี  (ดร.02)</a:t>
            </a:r>
            <a:endParaRPr lang="th-TH" sz="1800" dirty="0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267200" y="838200"/>
            <a:ext cx="3657600" cy="5105400"/>
          </a:xfrm>
        </p:spPr>
        <p:txBody>
          <a:bodyPr>
            <a:normAutofit/>
          </a:bodyPr>
          <a:lstStyle/>
          <a:p>
            <a:r>
              <a:rPr lang="th-TH" sz="1800" dirty="0" smtClean="0"/>
              <a:t>5.  ผู้ปกครองที่ไม่ใช่บิดาหรือมารดาลงทะเบียนขอรับเงินอุดหนุนต้องมีผู้รับรองจำนวน 2 คน  โดยไม่ต้องพิจารณาว่าผู้ปกครองที่ยื่นแบบคำร้องขอลงทะเบียนจะเป็นผู้ถือบัตรสวัสดิการแห่งรัฐหรือไม่  แต่ทั้งนี้ผู้ปกครองต้องยื่นแบบคำร้องขอลงทะเบียนในพื้นที่ของเด็กแรกเกิดอาศัยอยู่ในท้องที่องค์กรปกครองส่วนท้องถิ่นนั้น</a:t>
            </a:r>
          </a:p>
          <a:p>
            <a:r>
              <a:rPr lang="th-TH" sz="1800" dirty="0" smtClean="0"/>
              <a:t>ติดต่อสอบถามข้อมูล  เพิ่มเติมได้ที่   </a:t>
            </a:r>
          </a:p>
          <a:p>
            <a:r>
              <a:rPr lang="th-TH" sz="1800" dirty="0" smtClean="0"/>
              <a:t>องค์การบริหารส่วนตำบลหนองบ่อ  </a:t>
            </a:r>
          </a:p>
          <a:p>
            <a:r>
              <a:rPr lang="th-TH" sz="1800" dirty="0" smtClean="0"/>
              <a:t>อำเภอย่านตาขาว  </a:t>
            </a:r>
          </a:p>
          <a:p>
            <a:r>
              <a:rPr lang="th-TH" sz="1800" dirty="0" smtClean="0"/>
              <a:t>จังหวัดตรัง</a:t>
            </a:r>
          </a:p>
          <a:p>
            <a:r>
              <a:rPr lang="th-TH" sz="1800" dirty="0" smtClean="0"/>
              <a:t>โทร  075 285100  </a:t>
            </a:r>
          </a:p>
          <a:p>
            <a:r>
              <a:rPr lang="th-TH" sz="1800" dirty="0" smtClean="0"/>
              <a:t>โทรสาร  075 285100</a:t>
            </a:r>
          </a:p>
          <a:p>
            <a:r>
              <a:rPr lang="en-US" sz="1800" dirty="0" smtClean="0"/>
              <a:t>www.nongbo.gi.th</a:t>
            </a:r>
            <a:endParaRPr lang="th-TH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94</TotalTime>
  <Words>994</Words>
  <Application>Microsoft Office PowerPoint</Application>
  <PresentationFormat>นำเสนอทางหน้าจอ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เฉลียง</vt:lpstr>
      <vt:lpstr>ประชาสัมพันธ์การรับลงทะเบียน โครงการเงินอุดหนุนเพื่อการเลี้ยงดูเด็กแรกเกิด   โดย  อบต.หนองบ่อ</vt:lpstr>
      <vt:lpstr>ประชาสัมพันธ์การรับลงทะเบียน โครงการเงินอุดหนุนเพื่อการเลี้ยงดูเด็กแรกเกิด   โดย  อบต.หนองบ่อ</vt:lpstr>
      <vt:lpstr>ประชาสัมพันธ์การรับลงทะเบียน โครงการเงินอุดหนุนเพื่อการเลี้ยงดูเด็กแรกเกิด   โดย  อบต.หนองบ่อ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ประชาสัมพันธ์การรับลงทะเบียน โครงการเงินอุดหนุนเพื่อการเลี้ยงดูเด็กแรกเกิด</dc:title>
  <dc:creator>Administrator</dc:creator>
  <cp:lastModifiedBy>Windows User</cp:lastModifiedBy>
  <cp:revision>29</cp:revision>
  <dcterms:created xsi:type="dcterms:W3CDTF">2006-08-16T00:00:00Z</dcterms:created>
  <dcterms:modified xsi:type="dcterms:W3CDTF">2019-06-25T04:10:09Z</dcterms:modified>
</cp:coreProperties>
</file>