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ชื่อเรื่อง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2" name="ชื่อเรื่องรอง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5/17/2018</a:t>
            </a:fld>
            <a:endParaRPr lang="en-US"/>
          </a:p>
        </p:txBody>
      </p:sp>
      <p:sp>
        <p:nvSpPr>
          <p:cNvPr id="20" name="ตัวยึดท้ายกระดาษ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ตัวยึดหมายเลขภาพนิ่ง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วงรี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วงรี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5/17/2018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5/17/2018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สี่เหลี่ยมผืนผ้า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วงรี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วงรี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5/17/2018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5/17/2018</a:t>
            </a:fld>
            <a:endParaRPr lang="en-US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5/17/2018</a:t>
            </a:fld>
            <a:endParaRPr lang="en-US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5/17/2018</a:t>
            </a:fld>
            <a:endParaRPr lang="en-US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สี่เหลี่ยมผืนผ้า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5/17/2018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5/17/2018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9" name="แผนผังลำดับงาน: กระบวนการ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แผนผังลำดับงาน: กระบวนการ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5/17/2018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5/17/2018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วงกลม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วงรี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โดนัท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ตัวยึดชื่อเรื่อง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ตัวยึดข้อความ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24" name="ตัวยึดวันที่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5/17/2018</a:t>
            </a:fld>
            <a:endParaRPr lang="en-US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ตัวยึดหมายเลขภาพนิ่ง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สี่เหลี่ยมผืนผ้า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http://www.nongbo.go.th/images/logo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1676400" cy="157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81200" y="838200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dirty="0" smtClean="0">
                <a:solidFill>
                  <a:srgbClr val="FF0000"/>
                </a:solidFill>
                <a:latin typeface="TH NiramitIT๙ " pitchFamily="2" charset="-34"/>
                <a:cs typeface="TH NiramitIT๙ " pitchFamily="2" charset="-34"/>
              </a:rPr>
              <a:t>เอกสารประชาสัมพันธ์   </a:t>
            </a:r>
            <a:r>
              <a:rPr lang="th-TH" sz="2800" dirty="0" err="1" smtClean="0">
                <a:solidFill>
                  <a:srgbClr val="FF0000"/>
                </a:solidFill>
                <a:latin typeface="TH NiramitIT๙ " pitchFamily="2" charset="-34"/>
                <a:cs typeface="TH NiramitIT๙ " pitchFamily="2" charset="-34"/>
              </a:rPr>
              <a:t>อบต.</a:t>
            </a:r>
            <a:r>
              <a:rPr lang="th-TH" sz="2800" dirty="0" smtClean="0">
                <a:solidFill>
                  <a:srgbClr val="FF0000"/>
                </a:solidFill>
                <a:latin typeface="TH NiramitIT๙ " pitchFamily="2" charset="-34"/>
                <a:cs typeface="TH NiramitIT๙ " pitchFamily="2" charset="-34"/>
              </a:rPr>
              <a:t>หนองบ่อ  อ.ย่านตาขาว  จ.ตรัง</a:t>
            </a:r>
            <a:endParaRPr lang="th-TH" sz="2800" dirty="0">
              <a:solidFill>
                <a:srgbClr val="FF0000"/>
              </a:solidFill>
              <a:latin typeface="TH NiramitIT๙ " pitchFamily="2" charset="-34"/>
              <a:cs typeface="TH NiramitIT๙ " pitchFamily="2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2600" y="14478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เรื่อง   การดำเนินโครงการเงินอุดหนุนเพื่อการเลี้ยงดูเด็กแรกเกิด</a:t>
            </a:r>
            <a:endParaRPr lang="th-TH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1981200"/>
            <a:ext cx="8093882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th-TH" sz="2000" dirty="0" smtClean="0">
                <a:solidFill>
                  <a:srgbClr val="00B050"/>
                </a:solidFill>
              </a:rPr>
              <a:t> </a:t>
            </a:r>
            <a:r>
              <a:rPr lang="th-TH" sz="2000" dirty="0" smtClean="0">
                <a:solidFill>
                  <a:srgbClr val="00B050"/>
                </a:solidFill>
              </a:rPr>
              <a:t>            </a:t>
            </a:r>
            <a:r>
              <a:rPr lang="th-TH" sz="2000" dirty="0" smtClean="0">
                <a:solidFill>
                  <a:schemeClr val="accent4">
                    <a:lumMod val="75000"/>
                  </a:schemeClr>
                </a:solidFill>
              </a:rPr>
              <a:t>ด้วย   องค์การบริหารส่วนตำบลหนองบ่อ    ได้รับแจ้งจากสำนักงานพัฒนาสังคมและความมั่นคงของมนุษย์</a:t>
            </a:r>
          </a:p>
          <a:p>
            <a:pPr algn="just"/>
            <a:r>
              <a:rPr lang="th-TH" sz="2000" dirty="0" smtClean="0">
                <a:solidFill>
                  <a:schemeClr val="accent4">
                    <a:lumMod val="75000"/>
                  </a:schemeClr>
                </a:solidFill>
              </a:rPr>
              <a:t>จังหวัดตรังว่า   การดำเนินงานโครงการเงินอุดหนุนเพื่อการเลี้ยงดูเด็กแรกเกิด  ปีงบประมาณ  2561   </a:t>
            </a:r>
          </a:p>
          <a:p>
            <a:pPr algn="just"/>
            <a:r>
              <a:rPr lang="th-TH" sz="2000" dirty="0" smtClean="0">
                <a:solidFill>
                  <a:schemeClr val="accent4">
                    <a:lumMod val="75000"/>
                  </a:schemeClr>
                </a:solidFill>
              </a:rPr>
              <a:t>มีผลการดำเนินงานสูงกว่าเป้าหมายที่ได้ตั้งไว้   ส่งผลให้งบประมาณที่ได้รับการจัดสรรมีไม่เพียงพอ</a:t>
            </a:r>
          </a:p>
          <a:p>
            <a:pPr algn="just"/>
            <a:r>
              <a:rPr lang="th-TH" sz="2000" dirty="0" smtClean="0">
                <a:solidFill>
                  <a:schemeClr val="accent4">
                    <a:lumMod val="75000"/>
                  </a:schemeClr>
                </a:solidFill>
              </a:rPr>
              <a:t>ต่อการดำเนินงานในระหว่างเดือนเมษายน   -  กันยายน   2561   </a:t>
            </a:r>
          </a:p>
          <a:p>
            <a:pPr algn="just"/>
            <a:r>
              <a:rPr lang="th-TH" sz="2000" dirty="0" smtClean="0"/>
              <a:t>             </a:t>
            </a:r>
            <a:r>
              <a:rPr lang="th-TH" sz="2000" dirty="0" smtClean="0">
                <a:solidFill>
                  <a:schemeClr val="accent3">
                    <a:lumMod val="50000"/>
                  </a:schemeClr>
                </a:solidFill>
              </a:rPr>
              <a:t>ทำให้ผู้มีสิทธิ์ได้รับเงินอุดหนุนฯ   เกิดความกังวล   </a:t>
            </a:r>
            <a:r>
              <a:rPr lang="th-TH" sz="2000" dirty="0" err="1" smtClean="0">
                <a:solidFill>
                  <a:schemeClr val="accent3">
                    <a:lumMod val="50000"/>
                  </a:schemeClr>
                </a:solidFill>
              </a:rPr>
              <a:t>สนง.พมจ.ต</a:t>
            </a:r>
            <a:r>
              <a:rPr lang="th-TH" sz="2000" dirty="0" smtClean="0">
                <a:solidFill>
                  <a:schemeClr val="accent3">
                    <a:lumMod val="50000"/>
                  </a:schemeClr>
                </a:solidFill>
              </a:rPr>
              <a:t>รัง   แจ้งว่าตอนนี้อยู่ระหว่างการรอ</a:t>
            </a:r>
          </a:p>
          <a:p>
            <a:pPr algn="just"/>
            <a:r>
              <a:rPr lang="th-TH" sz="2000" dirty="0" smtClean="0">
                <a:solidFill>
                  <a:schemeClr val="accent3">
                    <a:lumMod val="50000"/>
                  </a:schemeClr>
                </a:solidFill>
              </a:rPr>
              <a:t>จัดสรรงบประมาณเพิ่มเติมจากสำนักงบประมาณ  และเมื่อได้รับแจ้งการจัดสรรงบประมาณเพิ่มเติมจาก</a:t>
            </a:r>
          </a:p>
          <a:p>
            <a:pPr algn="just"/>
            <a:r>
              <a:rPr lang="th-TH" sz="2000" dirty="0" smtClean="0">
                <a:solidFill>
                  <a:schemeClr val="accent3">
                    <a:lumMod val="50000"/>
                  </a:schemeClr>
                </a:solidFill>
              </a:rPr>
              <a:t>กระทรวงพัฒนาสังคมและความมั่นคงของมนุษย์แล้ว   จักรีบแจ้งให้ผู้มีสิทธิ์ได้รับเงินอุดหนุนเพื่อการเลี้ยงดู</a:t>
            </a:r>
          </a:p>
          <a:p>
            <a:pPr algn="just"/>
            <a:r>
              <a:rPr lang="th-TH" sz="2000" dirty="0" smtClean="0">
                <a:solidFill>
                  <a:schemeClr val="accent3">
                    <a:lumMod val="50000"/>
                  </a:schemeClr>
                </a:solidFill>
              </a:rPr>
              <a:t>เด็กแรกเกิดโดยเร็ว</a:t>
            </a:r>
          </a:p>
          <a:p>
            <a:endParaRPr lang="th-TH" dirty="0"/>
          </a:p>
        </p:txBody>
      </p:sp>
      <p:sp>
        <p:nvSpPr>
          <p:cNvPr id="8" name="TextBox 7"/>
          <p:cNvSpPr txBox="1"/>
          <p:nvPr/>
        </p:nvSpPr>
        <p:spPr>
          <a:xfrm>
            <a:off x="3429000" y="6019800"/>
            <a:ext cx="52389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risakdi" pitchFamily="2" charset="-34"/>
                <a:cs typeface="TH Srisakdi" pitchFamily="2" charset="-34"/>
              </a:rPr>
              <a:t>ประชาสัมพันธ์     เมื่อวันที่    17   พฤษภาคม   2561</a:t>
            </a:r>
            <a:endParaRPr lang="th-TH" sz="2800" dirty="0">
              <a:solidFill>
                <a:schemeClr val="accent1">
                  <a:lumMod val="75000"/>
                </a:schemeClr>
              </a:solidFill>
              <a:latin typeface="TH Srisakdi" pitchFamily="2" charset="-34"/>
              <a:cs typeface="TH Srisakdi" pitchFamily="2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จุดที่สุด">
  <a:themeElements>
    <a:clrScheme name="จุดที่สุด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จุดที่สุด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จุดที่สุด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</TotalTime>
  <Words>161</Words>
  <Application>Microsoft Office PowerPoint</Application>
  <PresentationFormat>นำเสนอทางหน้าจอ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จุดที่สุด</vt:lpstr>
      <vt:lpstr>ภาพนิ่ง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Administrator</dc:creator>
  <cp:lastModifiedBy>Windows User</cp:lastModifiedBy>
  <cp:revision>5</cp:revision>
  <dcterms:created xsi:type="dcterms:W3CDTF">2006-08-16T00:00:00Z</dcterms:created>
  <dcterms:modified xsi:type="dcterms:W3CDTF">2018-05-17T03:08:51Z</dcterms:modified>
</cp:coreProperties>
</file>